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6-11-2015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smtClean="0"/>
              <a:t>je </a:t>
            </a:r>
            <a:r>
              <a:rPr lang="nl-NL" smtClean="0"/>
              <a:t>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Arbeit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werk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pauze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breuk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Gewerbe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het werk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de branche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het bedrijf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Teilzeitarbeiter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parttimer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werknemer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medewerker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jobben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70C0"/>
                </a:solidFill>
              </a:rPr>
              <a:t>hopen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werken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 bijbaantje hebben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Gehalt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loon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baan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err="1" smtClean="0">
                <a:solidFill>
                  <a:srgbClr val="0070C0"/>
                </a:solidFill>
              </a:rPr>
              <a:t>stagair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gelernt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gediplomeerd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geschrokken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gevraagd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Werkstatt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speelplaats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parkeerplaats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werkplaats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Feierabend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einde van de werkdag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einde van de week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einde van de maand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Gesellschaft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mededeling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medewerker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maatschappij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114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das Gewerbe</vt:lpstr>
      <vt:lpstr>der Teilzeitarbeiter</vt:lpstr>
      <vt:lpstr>jobben</vt:lpstr>
      <vt:lpstr>das Gehalt</vt:lpstr>
      <vt:lpstr>gelernt</vt:lpstr>
      <vt:lpstr>die Werkstatt</vt:lpstr>
      <vt:lpstr>der Feierabend</vt:lpstr>
      <vt:lpstr>die Gesellschaft</vt:lpstr>
      <vt:lpstr>die Arbeit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9</cp:revision>
  <dcterms:created xsi:type="dcterms:W3CDTF">2015-09-25T12:45:13Z</dcterms:created>
  <dcterms:modified xsi:type="dcterms:W3CDTF">2015-11-06T10:29:02Z</dcterms:modified>
</cp:coreProperties>
</file>