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6-11-2015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9088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6-11-2015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363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6-11-2015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2765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6-11-2015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7980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6-11-2015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376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6-11-2015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3483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6-11-2015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1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6-11-2015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0312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6-11-2015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0373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6-11-2015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8771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6-11-2015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0958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42DC1-CF56-4E06-A462-B60C46739AB7}" type="datetimeFigureOut">
              <a:rPr lang="nl-NL" smtClean="0"/>
              <a:t>6-11-2015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971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656183"/>
          </a:xfrm>
        </p:spPr>
        <p:txBody>
          <a:bodyPr/>
          <a:lstStyle/>
          <a:p>
            <a:r>
              <a:rPr lang="nl-NL" dirty="0" smtClean="0"/>
              <a:t>Das Quiz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1916832"/>
            <a:ext cx="6400800" cy="3721968"/>
          </a:xfrm>
        </p:spPr>
        <p:txBody>
          <a:bodyPr>
            <a:normAutofit lnSpcReduction="10000"/>
          </a:bodyPr>
          <a:lstStyle/>
          <a:p>
            <a:pPr marL="514350" indent="-514350" algn="l">
              <a:buAutoNum type="arabicPeriod"/>
            </a:pPr>
            <a:r>
              <a:rPr lang="nl-NL" dirty="0" smtClean="0"/>
              <a:t>Je krijgt een dia te zien met een vraag en 3 antwoorden. 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2. Steek het kaartje met de kleur van </a:t>
            </a:r>
            <a:r>
              <a:rPr lang="nl-NL" smtClean="0"/>
              <a:t>je </a:t>
            </a:r>
            <a:r>
              <a:rPr lang="nl-NL" smtClean="0"/>
              <a:t>antwoord </a:t>
            </a:r>
            <a:r>
              <a:rPr lang="nl-NL" dirty="0" smtClean="0"/>
              <a:t>op.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3. Je krijgt meteen te </a:t>
            </a:r>
            <a:r>
              <a:rPr lang="nl-NL" b="1" i="1" u="sng" dirty="0" smtClean="0"/>
              <a:t>zien</a:t>
            </a:r>
            <a:r>
              <a:rPr lang="nl-NL" dirty="0" smtClean="0"/>
              <a:t> wat juist is.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026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die </a:t>
            </a:r>
            <a:r>
              <a:rPr lang="nl-NL" dirty="0" err="1" smtClean="0"/>
              <a:t>Arbeit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het werk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pauze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breuk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06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864095"/>
          </a:xfrm>
        </p:spPr>
        <p:txBody>
          <a:bodyPr/>
          <a:lstStyle/>
          <a:p>
            <a:r>
              <a:rPr lang="nl-NL" dirty="0" smtClean="0"/>
              <a:t>das </a:t>
            </a:r>
            <a:r>
              <a:rPr lang="nl-NL" dirty="0" err="1" smtClean="0"/>
              <a:t>Gewerbe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87624" y="2276872"/>
            <a:ext cx="6400800" cy="3361928"/>
          </a:xfrm>
        </p:spPr>
        <p:txBody>
          <a:bodyPr>
            <a:noAutofit/>
          </a:bodyPr>
          <a:lstStyle/>
          <a:p>
            <a:r>
              <a:rPr lang="nl-NL" sz="4000" dirty="0" smtClean="0">
                <a:solidFill>
                  <a:srgbClr val="FF0000"/>
                </a:solidFill>
              </a:rPr>
              <a:t>het werk</a:t>
            </a:r>
          </a:p>
          <a:p>
            <a:endParaRPr lang="nl-NL" sz="4000" dirty="0"/>
          </a:p>
          <a:p>
            <a:r>
              <a:rPr lang="nl-NL" sz="4000" dirty="0" smtClean="0">
                <a:solidFill>
                  <a:srgbClr val="0070C0"/>
                </a:solidFill>
              </a:rPr>
              <a:t>de branche</a:t>
            </a:r>
          </a:p>
          <a:p>
            <a:endParaRPr lang="nl-NL" sz="4000" dirty="0"/>
          </a:p>
          <a:p>
            <a:r>
              <a:rPr lang="nl-NL" sz="4000" dirty="0" smtClean="0">
                <a:solidFill>
                  <a:srgbClr val="00B050"/>
                </a:solidFill>
              </a:rPr>
              <a:t>het bedrijf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430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der </a:t>
            </a:r>
            <a:r>
              <a:rPr lang="nl-NL" dirty="0" err="1" smtClean="0"/>
              <a:t>Teilzeitarbeiter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parttimer</a:t>
            </a:r>
          </a:p>
          <a:p>
            <a:pPr marL="0" indent="0" algn="ctr">
              <a:buNone/>
            </a:pPr>
            <a:endParaRPr lang="nl-NL" sz="40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werknemer</a:t>
            </a:r>
          </a:p>
          <a:p>
            <a:pPr marL="0" indent="0" algn="ctr">
              <a:buNone/>
            </a:pPr>
            <a:endParaRPr lang="nl-NL" sz="40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medewerker</a:t>
            </a:r>
            <a:endParaRPr lang="nl-NL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78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jobben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nl-NL" dirty="0" smtClean="0"/>
          </a:p>
          <a:p>
            <a:pPr marL="0" indent="0" algn="ctr">
              <a:buNone/>
            </a:pPr>
            <a:r>
              <a:rPr lang="nl-NL" dirty="0" smtClean="0">
                <a:solidFill>
                  <a:srgbClr val="0070C0"/>
                </a:solidFill>
              </a:rPr>
              <a:t>hopen</a:t>
            </a:r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dirty="0" smtClean="0">
                <a:solidFill>
                  <a:srgbClr val="FF0000"/>
                </a:solidFill>
              </a:rPr>
              <a:t>werken</a:t>
            </a:r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dirty="0" smtClean="0">
                <a:solidFill>
                  <a:srgbClr val="00B050"/>
                </a:solidFill>
              </a:rPr>
              <a:t> bijbaantje hebben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7927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das </a:t>
            </a:r>
            <a:r>
              <a:rPr lang="nl-NL" dirty="0" err="1" smtClean="0"/>
              <a:t>Gehalt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het loon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baan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</a:t>
            </a:r>
            <a:r>
              <a:rPr lang="nl-NL" sz="4000" dirty="0" err="1" smtClean="0">
                <a:solidFill>
                  <a:srgbClr val="0070C0"/>
                </a:solidFill>
              </a:rPr>
              <a:t>stagair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36004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gelernt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gediplomeerd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geschrokken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gevraagd</a:t>
            </a:r>
            <a:endParaRPr lang="nl-NL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39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die </a:t>
            </a:r>
            <a:r>
              <a:rPr lang="nl-NL" dirty="0" err="1" smtClean="0"/>
              <a:t>Werkstatt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speelplaats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parkeerplaats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werkplaats</a:t>
            </a:r>
            <a:endParaRPr lang="nl-NL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971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der </a:t>
            </a:r>
            <a:r>
              <a:rPr lang="nl-NL" dirty="0" err="1" smtClean="0"/>
              <a:t>Feierabend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het einde van de werkdag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het einde van de week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het einde van de maand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69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die </a:t>
            </a:r>
            <a:r>
              <a:rPr lang="nl-NL" dirty="0" err="1" smtClean="0"/>
              <a:t>Gesellschaft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mededeling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medewerker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maatschappij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131917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114</Words>
  <Application>Microsoft Office PowerPoint</Application>
  <PresentationFormat>Diavoorstelling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Kantoorthema</vt:lpstr>
      <vt:lpstr>Das Quiz </vt:lpstr>
      <vt:lpstr>das Gewerbe</vt:lpstr>
      <vt:lpstr>der Teilzeitarbeiter</vt:lpstr>
      <vt:lpstr>jobben</vt:lpstr>
      <vt:lpstr>das Gehalt</vt:lpstr>
      <vt:lpstr>gelernt</vt:lpstr>
      <vt:lpstr>die Werkstatt</vt:lpstr>
      <vt:lpstr>der Feierabend</vt:lpstr>
      <vt:lpstr>die Gesellschaft</vt:lpstr>
      <vt:lpstr>die Arbeit</vt:lpstr>
    </vt:vector>
  </TitlesOfParts>
  <Company>Scholengroep Tongerlo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Quiz</dc:title>
  <dc:creator>Kuijpers, PC</dc:creator>
  <cp:lastModifiedBy>Kuijpers, PC</cp:lastModifiedBy>
  <cp:revision>9</cp:revision>
  <dcterms:created xsi:type="dcterms:W3CDTF">2015-09-25T12:45:13Z</dcterms:created>
  <dcterms:modified xsi:type="dcterms:W3CDTF">2015-11-06T10:29:02Z</dcterms:modified>
</cp:coreProperties>
</file>